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15"/>
  </p:notesMasterIdLst>
  <p:sldIdLst>
    <p:sldId id="401" r:id="rId5"/>
    <p:sldId id="419" r:id="rId6"/>
    <p:sldId id="411" r:id="rId7"/>
    <p:sldId id="412" r:id="rId8"/>
    <p:sldId id="413" r:id="rId9"/>
    <p:sldId id="414" r:id="rId10"/>
    <p:sldId id="415" r:id="rId11"/>
    <p:sldId id="416" r:id="rId12"/>
    <p:sldId id="417" r:id="rId13"/>
    <p:sldId id="41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3A8381-A62A-4704-9D27-347C82385021}" v="9" dt="2023-12-01T02:28:15.7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08" autoAdjust="0"/>
  </p:normalViewPr>
  <p:slideViewPr>
    <p:cSldViewPr snapToGrid="0">
      <p:cViewPr varScale="1">
        <p:scale>
          <a:sx n="78" d="100"/>
          <a:sy n="78" d="100"/>
        </p:scale>
        <p:origin x="82" y="86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e Ross" userId="1a4ac5c0-e2c3-4445-8dbe-4c0a9a7a6b30" providerId="ADAL" clId="{825BA604-E8C6-4942-B150-18B2BED38A02}"/>
    <pc:docChg chg="undo custSel addSld delSld modSld">
      <pc:chgData name="Shane Ross" userId="1a4ac5c0-e2c3-4445-8dbe-4c0a9a7a6b30" providerId="ADAL" clId="{825BA604-E8C6-4942-B150-18B2BED38A02}" dt="2022-11-06T21:16:31.630" v="228" actId="1076"/>
      <pc:docMkLst>
        <pc:docMk/>
      </pc:docMkLst>
      <pc:sldChg chg="del">
        <pc:chgData name="Shane Ross" userId="1a4ac5c0-e2c3-4445-8dbe-4c0a9a7a6b30" providerId="ADAL" clId="{825BA604-E8C6-4942-B150-18B2BED38A02}" dt="2022-11-06T21:07:00.660" v="58" actId="47"/>
        <pc:sldMkLst>
          <pc:docMk/>
          <pc:sldMk cId="1974942735" sldId="394"/>
        </pc:sldMkLst>
      </pc:sldChg>
      <pc:sldChg chg="del">
        <pc:chgData name="Shane Ross" userId="1a4ac5c0-e2c3-4445-8dbe-4c0a9a7a6b30" providerId="ADAL" clId="{825BA604-E8C6-4942-B150-18B2BED38A02}" dt="2022-11-06T21:07:05.650" v="63" actId="47"/>
        <pc:sldMkLst>
          <pc:docMk/>
          <pc:sldMk cId="4093317005" sldId="396"/>
        </pc:sldMkLst>
      </pc:sldChg>
      <pc:sldChg chg="del">
        <pc:chgData name="Shane Ross" userId="1a4ac5c0-e2c3-4445-8dbe-4c0a9a7a6b30" providerId="ADAL" clId="{825BA604-E8C6-4942-B150-18B2BED38A02}" dt="2022-11-06T21:07:04.747" v="62" actId="47"/>
        <pc:sldMkLst>
          <pc:docMk/>
          <pc:sldMk cId="1497105360" sldId="397"/>
        </pc:sldMkLst>
      </pc:sldChg>
      <pc:sldChg chg="del">
        <pc:chgData name="Shane Ross" userId="1a4ac5c0-e2c3-4445-8dbe-4c0a9a7a6b30" providerId="ADAL" clId="{825BA604-E8C6-4942-B150-18B2BED38A02}" dt="2022-11-06T21:06:55.346" v="55" actId="47"/>
        <pc:sldMkLst>
          <pc:docMk/>
          <pc:sldMk cId="2849151971" sldId="402"/>
        </pc:sldMkLst>
      </pc:sldChg>
      <pc:sldChg chg="del">
        <pc:chgData name="Shane Ross" userId="1a4ac5c0-e2c3-4445-8dbe-4c0a9a7a6b30" providerId="ADAL" clId="{825BA604-E8C6-4942-B150-18B2BED38A02}" dt="2022-11-06T21:06:53.625" v="54" actId="47"/>
        <pc:sldMkLst>
          <pc:docMk/>
          <pc:sldMk cId="1912948986" sldId="403"/>
        </pc:sldMkLst>
      </pc:sldChg>
      <pc:sldChg chg="del">
        <pc:chgData name="Shane Ross" userId="1a4ac5c0-e2c3-4445-8dbe-4c0a9a7a6b30" providerId="ADAL" clId="{825BA604-E8C6-4942-B150-18B2BED38A02}" dt="2022-11-06T21:07:06.638" v="64" actId="47"/>
        <pc:sldMkLst>
          <pc:docMk/>
          <pc:sldMk cId="1633727740" sldId="404"/>
        </pc:sldMkLst>
      </pc:sldChg>
      <pc:sldChg chg="del">
        <pc:chgData name="Shane Ross" userId="1a4ac5c0-e2c3-4445-8dbe-4c0a9a7a6b30" providerId="ADAL" clId="{825BA604-E8C6-4942-B150-18B2BED38A02}" dt="2022-11-06T21:07:03.799" v="61" actId="47"/>
        <pc:sldMkLst>
          <pc:docMk/>
          <pc:sldMk cId="3079534048" sldId="405"/>
        </pc:sldMkLst>
      </pc:sldChg>
      <pc:sldChg chg="del">
        <pc:chgData name="Shane Ross" userId="1a4ac5c0-e2c3-4445-8dbe-4c0a9a7a6b30" providerId="ADAL" clId="{825BA604-E8C6-4942-B150-18B2BED38A02}" dt="2022-11-06T21:07:02.796" v="60" actId="47"/>
        <pc:sldMkLst>
          <pc:docMk/>
          <pc:sldMk cId="3937857121" sldId="406"/>
        </pc:sldMkLst>
      </pc:sldChg>
      <pc:sldChg chg="del">
        <pc:chgData name="Shane Ross" userId="1a4ac5c0-e2c3-4445-8dbe-4c0a9a7a6b30" providerId="ADAL" clId="{825BA604-E8C6-4942-B150-18B2BED38A02}" dt="2022-11-06T21:06:59.694" v="57" actId="47"/>
        <pc:sldMkLst>
          <pc:docMk/>
          <pc:sldMk cId="1241505514" sldId="407"/>
        </pc:sldMkLst>
      </pc:sldChg>
      <pc:sldChg chg="del">
        <pc:chgData name="Shane Ross" userId="1a4ac5c0-e2c3-4445-8dbe-4c0a9a7a6b30" providerId="ADAL" clId="{825BA604-E8C6-4942-B150-18B2BED38A02}" dt="2022-11-06T21:06:58.484" v="56" actId="47"/>
        <pc:sldMkLst>
          <pc:docMk/>
          <pc:sldMk cId="3958427157" sldId="408"/>
        </pc:sldMkLst>
      </pc:sldChg>
      <pc:sldChg chg="del">
        <pc:chgData name="Shane Ross" userId="1a4ac5c0-e2c3-4445-8dbe-4c0a9a7a6b30" providerId="ADAL" clId="{825BA604-E8C6-4942-B150-18B2BED38A02}" dt="2022-11-06T21:07:16.539" v="65" actId="47"/>
        <pc:sldMkLst>
          <pc:docMk/>
          <pc:sldMk cId="2420767862" sldId="409"/>
        </pc:sldMkLst>
      </pc:sldChg>
      <pc:sldChg chg="del">
        <pc:chgData name="Shane Ross" userId="1a4ac5c0-e2c3-4445-8dbe-4c0a9a7a6b30" providerId="ADAL" clId="{825BA604-E8C6-4942-B150-18B2BED38A02}" dt="2022-11-06T21:07:01.778" v="59" actId="47"/>
        <pc:sldMkLst>
          <pc:docMk/>
          <pc:sldMk cId="970158950" sldId="410"/>
        </pc:sldMkLst>
      </pc:sldChg>
      <pc:sldChg chg="addSp delSp modSp mod">
        <pc:chgData name="Shane Ross" userId="1a4ac5c0-e2c3-4445-8dbe-4c0a9a7a6b30" providerId="ADAL" clId="{825BA604-E8C6-4942-B150-18B2BED38A02}" dt="2022-11-06T20:58:14.099" v="8" actId="1076"/>
        <pc:sldMkLst>
          <pc:docMk/>
          <pc:sldMk cId="2316735890" sldId="411"/>
        </pc:sldMkLst>
        <pc:picChg chg="add del mod">
          <ac:chgData name="Shane Ross" userId="1a4ac5c0-e2c3-4445-8dbe-4c0a9a7a6b30" providerId="ADAL" clId="{825BA604-E8C6-4942-B150-18B2BED38A02}" dt="2022-11-06T20:58:07.373" v="5" actId="478"/>
          <ac:picMkLst>
            <pc:docMk/>
            <pc:sldMk cId="2316735890" sldId="411"/>
            <ac:picMk id="11" creationId="{9359A2FA-93B2-F69B-5699-9FBC44730E8D}"/>
          </ac:picMkLst>
        </pc:picChg>
        <pc:picChg chg="add mod">
          <ac:chgData name="Shane Ross" userId="1a4ac5c0-e2c3-4445-8dbe-4c0a9a7a6b30" providerId="ADAL" clId="{825BA604-E8C6-4942-B150-18B2BED38A02}" dt="2022-11-06T20:58:14.099" v="8" actId="1076"/>
          <ac:picMkLst>
            <pc:docMk/>
            <pc:sldMk cId="2316735890" sldId="411"/>
            <ac:picMk id="13" creationId="{F43FD783-206B-4C85-E2BE-38CB1C9A6D9D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16:31.630" v="228" actId="1076"/>
        <pc:sldMkLst>
          <pc:docMk/>
          <pc:sldMk cId="4030570374" sldId="412"/>
        </pc:sldMkLst>
        <pc:spChg chg="mod">
          <ac:chgData name="Shane Ross" userId="1a4ac5c0-e2c3-4445-8dbe-4c0a9a7a6b30" providerId="ADAL" clId="{825BA604-E8C6-4942-B150-18B2BED38A02}" dt="2022-11-06T20:58:39.976" v="11" actId="27636"/>
          <ac:spMkLst>
            <pc:docMk/>
            <pc:sldMk cId="4030570374" sldId="412"/>
            <ac:spMk id="2" creationId="{CED1BAE8-4BC0-0375-AB81-187BB8113A5C}"/>
          </ac:spMkLst>
        </pc:spChg>
        <pc:picChg chg="add del mod">
          <ac:chgData name="Shane Ross" userId="1a4ac5c0-e2c3-4445-8dbe-4c0a9a7a6b30" providerId="ADAL" clId="{825BA604-E8C6-4942-B150-18B2BED38A02}" dt="2022-11-06T21:16:24.056" v="224" actId="478"/>
          <ac:picMkLst>
            <pc:docMk/>
            <pc:sldMk cId="4030570374" sldId="412"/>
            <ac:picMk id="4" creationId="{0718F063-2FEE-17CA-6351-86474687FC52}"/>
          </ac:picMkLst>
        </pc:picChg>
        <pc:picChg chg="add mod">
          <ac:chgData name="Shane Ross" userId="1a4ac5c0-e2c3-4445-8dbe-4c0a9a7a6b30" providerId="ADAL" clId="{825BA604-E8C6-4942-B150-18B2BED38A02}" dt="2022-11-06T21:16:31.630" v="228" actId="1076"/>
          <ac:picMkLst>
            <pc:docMk/>
            <pc:sldMk cId="4030570374" sldId="412"/>
            <ac:picMk id="6" creationId="{315D15F9-E0E3-02F2-F2D3-8DBA630AF052}"/>
          </ac:picMkLst>
        </pc:picChg>
        <pc:picChg chg="del">
          <ac:chgData name="Shane Ross" userId="1a4ac5c0-e2c3-4445-8dbe-4c0a9a7a6b30" providerId="ADAL" clId="{825BA604-E8C6-4942-B150-18B2BED38A02}" dt="2022-11-06T20:59:16.215" v="12" actId="478"/>
          <ac:picMkLst>
            <pc:docMk/>
            <pc:sldMk cId="4030570374" sldId="412"/>
            <ac:picMk id="13" creationId="{F43FD783-206B-4C85-E2BE-38CB1C9A6D9D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00:57.999" v="29" actId="1076"/>
        <pc:sldMkLst>
          <pc:docMk/>
          <pc:sldMk cId="2036765552" sldId="413"/>
        </pc:sldMkLst>
        <pc:spChg chg="mod">
          <ac:chgData name="Shane Ross" userId="1a4ac5c0-e2c3-4445-8dbe-4c0a9a7a6b30" providerId="ADAL" clId="{825BA604-E8C6-4942-B150-18B2BED38A02}" dt="2022-11-06T20:59:51.062" v="21" actId="27636"/>
          <ac:spMkLst>
            <pc:docMk/>
            <pc:sldMk cId="2036765552" sldId="413"/>
            <ac:spMk id="2" creationId="{CED1BAE8-4BC0-0375-AB81-187BB8113A5C}"/>
          </ac:spMkLst>
        </pc:spChg>
        <pc:picChg chg="del">
          <ac:chgData name="Shane Ross" userId="1a4ac5c0-e2c3-4445-8dbe-4c0a9a7a6b30" providerId="ADAL" clId="{825BA604-E8C6-4942-B150-18B2BED38A02}" dt="2022-11-06T21:00:24.136" v="22" actId="478"/>
          <ac:picMkLst>
            <pc:docMk/>
            <pc:sldMk cId="2036765552" sldId="413"/>
            <ac:picMk id="4" creationId="{0718F063-2FEE-17CA-6351-86474687FC52}"/>
          </ac:picMkLst>
        </pc:picChg>
        <pc:picChg chg="add del mod">
          <ac:chgData name="Shane Ross" userId="1a4ac5c0-e2c3-4445-8dbe-4c0a9a7a6b30" providerId="ADAL" clId="{825BA604-E8C6-4942-B150-18B2BED38A02}" dt="2022-11-06T21:00:49.427" v="26" actId="478"/>
          <ac:picMkLst>
            <pc:docMk/>
            <pc:sldMk cId="2036765552" sldId="413"/>
            <ac:picMk id="5" creationId="{B58DCE5E-3D78-E29E-88BF-C9ED9A3AEE53}"/>
          </ac:picMkLst>
        </pc:picChg>
        <pc:picChg chg="add mod">
          <ac:chgData name="Shane Ross" userId="1a4ac5c0-e2c3-4445-8dbe-4c0a9a7a6b30" providerId="ADAL" clId="{825BA604-E8C6-4942-B150-18B2BED38A02}" dt="2022-11-06T21:00:57.999" v="29" actId="1076"/>
          <ac:picMkLst>
            <pc:docMk/>
            <pc:sldMk cId="2036765552" sldId="413"/>
            <ac:picMk id="10" creationId="{3DDEDD83-0E5C-B3F3-05CC-3749D33F2CAB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03:49.234" v="35" actId="1076"/>
        <pc:sldMkLst>
          <pc:docMk/>
          <pc:sldMk cId="944652083" sldId="414"/>
        </pc:sldMkLst>
        <pc:spChg chg="mod">
          <ac:chgData name="Shane Ross" userId="1a4ac5c0-e2c3-4445-8dbe-4c0a9a7a6b30" providerId="ADAL" clId="{825BA604-E8C6-4942-B150-18B2BED38A02}" dt="2022-11-06T21:03:07.008" v="31"/>
          <ac:spMkLst>
            <pc:docMk/>
            <pc:sldMk cId="944652083" sldId="414"/>
            <ac:spMk id="2" creationId="{CED1BAE8-4BC0-0375-AB81-187BB8113A5C}"/>
          </ac:spMkLst>
        </pc:spChg>
        <pc:picChg chg="add mod">
          <ac:chgData name="Shane Ross" userId="1a4ac5c0-e2c3-4445-8dbe-4c0a9a7a6b30" providerId="ADAL" clId="{825BA604-E8C6-4942-B150-18B2BED38A02}" dt="2022-11-06T21:03:49.234" v="35" actId="1076"/>
          <ac:picMkLst>
            <pc:docMk/>
            <pc:sldMk cId="944652083" sldId="414"/>
            <ac:picMk id="4" creationId="{E165E1BC-F974-B831-F18E-8FD693C09319}"/>
          </ac:picMkLst>
        </pc:picChg>
        <pc:picChg chg="del">
          <ac:chgData name="Shane Ross" userId="1a4ac5c0-e2c3-4445-8dbe-4c0a9a7a6b30" providerId="ADAL" clId="{825BA604-E8C6-4942-B150-18B2BED38A02}" dt="2022-11-06T21:03:40.035" v="32" actId="478"/>
          <ac:picMkLst>
            <pc:docMk/>
            <pc:sldMk cId="944652083" sldId="414"/>
            <ac:picMk id="10" creationId="{3DDEDD83-0E5C-B3F3-05CC-3749D33F2CAB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04:46.675" v="41" actId="1076"/>
        <pc:sldMkLst>
          <pc:docMk/>
          <pc:sldMk cId="4185740268" sldId="415"/>
        </pc:sldMkLst>
        <pc:spChg chg="mod">
          <ac:chgData name="Shane Ross" userId="1a4ac5c0-e2c3-4445-8dbe-4c0a9a7a6b30" providerId="ADAL" clId="{825BA604-E8C6-4942-B150-18B2BED38A02}" dt="2022-11-06T21:04:12.030" v="37"/>
          <ac:spMkLst>
            <pc:docMk/>
            <pc:sldMk cId="4185740268" sldId="415"/>
            <ac:spMk id="2" creationId="{CED1BAE8-4BC0-0375-AB81-187BB8113A5C}"/>
          </ac:spMkLst>
        </pc:spChg>
        <pc:picChg chg="del">
          <ac:chgData name="Shane Ross" userId="1a4ac5c0-e2c3-4445-8dbe-4c0a9a7a6b30" providerId="ADAL" clId="{825BA604-E8C6-4942-B150-18B2BED38A02}" dt="2022-11-06T21:04:39.578" v="38" actId="478"/>
          <ac:picMkLst>
            <pc:docMk/>
            <pc:sldMk cId="4185740268" sldId="415"/>
            <ac:picMk id="4" creationId="{E165E1BC-F974-B831-F18E-8FD693C09319}"/>
          </ac:picMkLst>
        </pc:picChg>
        <pc:picChg chg="add mod">
          <ac:chgData name="Shane Ross" userId="1a4ac5c0-e2c3-4445-8dbe-4c0a9a7a6b30" providerId="ADAL" clId="{825BA604-E8C6-4942-B150-18B2BED38A02}" dt="2022-11-06T21:04:46.675" v="41" actId="1076"/>
          <ac:picMkLst>
            <pc:docMk/>
            <pc:sldMk cId="4185740268" sldId="415"/>
            <ac:picMk id="5" creationId="{4B7CC229-DE8B-1657-1BA9-42F9335C71F4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05:50.413" v="47" actId="1076"/>
        <pc:sldMkLst>
          <pc:docMk/>
          <pc:sldMk cId="3617507624" sldId="416"/>
        </pc:sldMkLst>
        <pc:spChg chg="mod">
          <ac:chgData name="Shane Ross" userId="1a4ac5c0-e2c3-4445-8dbe-4c0a9a7a6b30" providerId="ADAL" clId="{825BA604-E8C6-4942-B150-18B2BED38A02}" dt="2022-11-06T21:05:13.126" v="43"/>
          <ac:spMkLst>
            <pc:docMk/>
            <pc:sldMk cId="3617507624" sldId="416"/>
            <ac:spMk id="2" creationId="{CED1BAE8-4BC0-0375-AB81-187BB8113A5C}"/>
          </ac:spMkLst>
        </pc:spChg>
        <pc:picChg chg="add mod">
          <ac:chgData name="Shane Ross" userId="1a4ac5c0-e2c3-4445-8dbe-4c0a9a7a6b30" providerId="ADAL" clId="{825BA604-E8C6-4942-B150-18B2BED38A02}" dt="2022-11-06T21:05:50.413" v="47" actId="1076"/>
          <ac:picMkLst>
            <pc:docMk/>
            <pc:sldMk cId="3617507624" sldId="416"/>
            <ac:picMk id="4" creationId="{F0483242-9923-56D2-BA59-39ED0421AA64}"/>
          </ac:picMkLst>
        </pc:picChg>
        <pc:picChg chg="del">
          <ac:chgData name="Shane Ross" userId="1a4ac5c0-e2c3-4445-8dbe-4c0a9a7a6b30" providerId="ADAL" clId="{825BA604-E8C6-4942-B150-18B2BED38A02}" dt="2022-11-06T21:05:42.783" v="44" actId="478"/>
          <ac:picMkLst>
            <pc:docMk/>
            <pc:sldMk cId="3617507624" sldId="416"/>
            <ac:picMk id="5" creationId="{4B7CC229-DE8B-1657-1BA9-42F9335C71F4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06:50.252" v="53" actId="1076"/>
        <pc:sldMkLst>
          <pc:docMk/>
          <pc:sldMk cId="2290364253" sldId="417"/>
        </pc:sldMkLst>
        <pc:spChg chg="mod">
          <ac:chgData name="Shane Ross" userId="1a4ac5c0-e2c3-4445-8dbe-4c0a9a7a6b30" providerId="ADAL" clId="{825BA604-E8C6-4942-B150-18B2BED38A02}" dt="2022-11-06T21:06:08.579" v="49"/>
          <ac:spMkLst>
            <pc:docMk/>
            <pc:sldMk cId="2290364253" sldId="417"/>
            <ac:spMk id="2" creationId="{CED1BAE8-4BC0-0375-AB81-187BB8113A5C}"/>
          </ac:spMkLst>
        </pc:spChg>
        <pc:picChg chg="del">
          <ac:chgData name="Shane Ross" userId="1a4ac5c0-e2c3-4445-8dbe-4c0a9a7a6b30" providerId="ADAL" clId="{825BA604-E8C6-4942-B150-18B2BED38A02}" dt="2022-11-06T21:06:40.919" v="50" actId="478"/>
          <ac:picMkLst>
            <pc:docMk/>
            <pc:sldMk cId="2290364253" sldId="417"/>
            <ac:picMk id="4" creationId="{F0483242-9923-56D2-BA59-39ED0421AA64}"/>
          </ac:picMkLst>
        </pc:picChg>
        <pc:picChg chg="add mod">
          <ac:chgData name="Shane Ross" userId="1a4ac5c0-e2c3-4445-8dbe-4c0a9a7a6b30" providerId="ADAL" clId="{825BA604-E8C6-4942-B150-18B2BED38A02}" dt="2022-11-06T21:06:50.252" v="53" actId="1076"/>
          <ac:picMkLst>
            <pc:docMk/>
            <pc:sldMk cId="2290364253" sldId="417"/>
            <ac:picMk id="5" creationId="{245F46FF-B1E4-209F-CAA6-9FF6C61C9305}"/>
          </ac:picMkLst>
        </pc:picChg>
      </pc:sldChg>
      <pc:sldChg chg="add">
        <pc:chgData name="Shane Ross" userId="1a4ac5c0-e2c3-4445-8dbe-4c0a9a7a6b30" providerId="ADAL" clId="{825BA604-E8C6-4942-B150-18B2BED38A02}" dt="2022-11-06T21:07:22.409" v="66"/>
        <pc:sldMkLst>
          <pc:docMk/>
          <pc:sldMk cId="52408464" sldId="418"/>
        </pc:sldMkLst>
      </pc:sldChg>
      <pc:sldChg chg="addSp delSp modSp new mod">
        <pc:chgData name="Shane Ross" userId="1a4ac5c0-e2c3-4445-8dbe-4c0a9a7a6b30" providerId="ADAL" clId="{825BA604-E8C6-4942-B150-18B2BED38A02}" dt="2022-11-06T21:15:32.804" v="223" actId="5793"/>
        <pc:sldMkLst>
          <pc:docMk/>
          <pc:sldMk cId="2567643864" sldId="419"/>
        </pc:sldMkLst>
        <pc:spChg chg="mod">
          <ac:chgData name="Shane Ross" userId="1a4ac5c0-e2c3-4445-8dbe-4c0a9a7a6b30" providerId="ADAL" clId="{825BA604-E8C6-4942-B150-18B2BED38A02}" dt="2022-11-06T21:13:08.080" v="91" actId="14100"/>
          <ac:spMkLst>
            <pc:docMk/>
            <pc:sldMk cId="2567643864" sldId="419"/>
            <ac:spMk id="2" creationId="{6C2CB807-EE45-8FCC-448C-43D114C87E1D}"/>
          </ac:spMkLst>
        </pc:spChg>
        <pc:spChg chg="del">
          <ac:chgData name="Shane Ross" userId="1a4ac5c0-e2c3-4445-8dbe-4c0a9a7a6b30" providerId="ADAL" clId="{825BA604-E8C6-4942-B150-18B2BED38A02}" dt="2022-11-06T21:14:54.347" v="203" actId="478"/>
          <ac:spMkLst>
            <pc:docMk/>
            <pc:sldMk cId="2567643864" sldId="419"/>
            <ac:spMk id="3" creationId="{A8328C87-80D8-B225-D1F5-5852B8DC8143}"/>
          </ac:spMkLst>
        </pc:spChg>
        <pc:spChg chg="del">
          <ac:chgData name="Shane Ross" userId="1a4ac5c0-e2c3-4445-8dbe-4c0a9a7a6b30" providerId="ADAL" clId="{825BA604-E8C6-4942-B150-18B2BED38A02}" dt="2022-11-06T21:14:54.347" v="203" actId="478"/>
          <ac:spMkLst>
            <pc:docMk/>
            <pc:sldMk cId="2567643864" sldId="419"/>
            <ac:spMk id="4" creationId="{11C7259E-D4FA-B232-07D8-034B2AFA767B}"/>
          </ac:spMkLst>
        </pc:spChg>
        <pc:spChg chg="del">
          <ac:chgData name="Shane Ross" userId="1a4ac5c0-e2c3-4445-8dbe-4c0a9a7a6b30" providerId="ADAL" clId="{825BA604-E8C6-4942-B150-18B2BED38A02}" dt="2022-11-06T21:14:54.347" v="203" actId="478"/>
          <ac:spMkLst>
            <pc:docMk/>
            <pc:sldMk cId="2567643864" sldId="419"/>
            <ac:spMk id="5" creationId="{D69B0817-D870-0E71-5238-0C21A307D88C}"/>
          </ac:spMkLst>
        </pc:spChg>
        <pc:spChg chg="mod">
          <ac:chgData name="Shane Ross" userId="1a4ac5c0-e2c3-4445-8dbe-4c0a9a7a6b30" providerId="ADAL" clId="{825BA604-E8C6-4942-B150-18B2BED38A02}" dt="2022-11-06T21:15:32.804" v="223" actId="5793"/>
          <ac:spMkLst>
            <pc:docMk/>
            <pc:sldMk cId="2567643864" sldId="419"/>
            <ac:spMk id="6" creationId="{9BF84925-1A35-DA7F-295F-F4A1238D76F7}"/>
          </ac:spMkLst>
        </pc:spChg>
        <pc:spChg chg="add mod">
          <ac:chgData name="Shane Ross" userId="1a4ac5c0-e2c3-4445-8dbe-4c0a9a7a6b30" providerId="ADAL" clId="{825BA604-E8C6-4942-B150-18B2BED38A02}" dt="2022-11-06T21:14:55.088" v="204"/>
          <ac:spMkLst>
            <pc:docMk/>
            <pc:sldMk cId="2567643864" sldId="419"/>
            <ac:spMk id="7" creationId="{D5F25D46-F613-D273-5767-4B13812341C6}"/>
          </ac:spMkLst>
        </pc:spChg>
        <pc:spChg chg="add mod">
          <ac:chgData name="Shane Ross" userId="1a4ac5c0-e2c3-4445-8dbe-4c0a9a7a6b30" providerId="ADAL" clId="{825BA604-E8C6-4942-B150-18B2BED38A02}" dt="2022-11-06T21:14:55.088" v="204"/>
          <ac:spMkLst>
            <pc:docMk/>
            <pc:sldMk cId="2567643864" sldId="419"/>
            <ac:spMk id="8" creationId="{F3911563-6494-4478-3B7A-FD190E620585}"/>
          </ac:spMkLst>
        </pc:spChg>
        <pc:spChg chg="add mod">
          <ac:chgData name="Shane Ross" userId="1a4ac5c0-e2c3-4445-8dbe-4c0a9a7a6b30" providerId="ADAL" clId="{825BA604-E8C6-4942-B150-18B2BED38A02}" dt="2022-11-06T21:14:55.088" v="204"/>
          <ac:spMkLst>
            <pc:docMk/>
            <pc:sldMk cId="2567643864" sldId="419"/>
            <ac:spMk id="9" creationId="{B7765F6A-7CAA-3564-5DAF-035920B280A3}"/>
          </ac:spMkLst>
        </pc:spChg>
      </pc:sldChg>
      <pc:sldChg chg="add del">
        <pc:chgData name="Shane Ross" userId="1a4ac5c0-e2c3-4445-8dbe-4c0a9a7a6b30" providerId="ADAL" clId="{825BA604-E8C6-4942-B150-18B2BED38A02}" dt="2022-11-06T21:12:35.255" v="68" actId="47"/>
        <pc:sldMkLst>
          <pc:docMk/>
          <pc:sldMk cId="3189014563" sldId="419"/>
        </pc:sldMkLst>
      </pc:sldChg>
    </pc:docChg>
  </pc:docChgLst>
  <pc:docChgLst>
    <pc:chgData name="Shane Ross" userId="1a4ac5c0-e2c3-4445-8dbe-4c0a9a7a6b30" providerId="ADAL" clId="{0E3A8381-A62A-4704-9D27-347C82385021}"/>
    <pc:docChg chg="custSel modSld">
      <pc:chgData name="Shane Ross" userId="1a4ac5c0-e2c3-4445-8dbe-4c0a9a7a6b30" providerId="ADAL" clId="{0E3A8381-A62A-4704-9D27-347C82385021}" dt="2023-12-05T00:12:40.189" v="179" actId="1076"/>
      <pc:docMkLst>
        <pc:docMk/>
      </pc:docMkLst>
      <pc:sldChg chg="modSp mod">
        <pc:chgData name="Shane Ross" userId="1a4ac5c0-e2c3-4445-8dbe-4c0a9a7a6b30" providerId="ADAL" clId="{0E3A8381-A62A-4704-9D27-347C82385021}" dt="2023-11-28T08:58:59.350" v="9" actId="20577"/>
        <pc:sldMkLst>
          <pc:docMk/>
          <pc:sldMk cId="2074766540" sldId="401"/>
        </pc:sldMkLst>
        <pc:spChg chg="mod">
          <ac:chgData name="Shane Ross" userId="1a4ac5c0-e2c3-4445-8dbe-4c0a9a7a6b30" providerId="ADAL" clId="{0E3A8381-A62A-4704-9D27-347C82385021}" dt="2023-11-28T08:58:59.350" v="9" actId="20577"/>
          <ac:spMkLst>
            <pc:docMk/>
            <pc:sldMk cId="2074766540" sldId="401"/>
            <ac:spMk id="2" creationId="{B138CF5B-E8DE-48F3-9581-51BBEC47AE73}"/>
          </ac:spMkLst>
        </pc:spChg>
      </pc:sldChg>
      <pc:sldChg chg="addSp delSp modSp mod">
        <pc:chgData name="Shane Ross" userId="1a4ac5c0-e2c3-4445-8dbe-4c0a9a7a6b30" providerId="ADAL" clId="{0E3A8381-A62A-4704-9D27-347C82385021}" dt="2023-12-05T00:09:53.301" v="157" actId="14100"/>
        <pc:sldMkLst>
          <pc:docMk/>
          <pc:sldMk cId="2316735890" sldId="411"/>
        </pc:sldMkLst>
        <pc:spChg chg="mod">
          <ac:chgData name="Shane Ross" userId="1a4ac5c0-e2c3-4445-8dbe-4c0a9a7a6b30" providerId="ADAL" clId="{0E3A8381-A62A-4704-9D27-347C82385021}" dt="2023-11-28T08:59:13.113" v="11" actId="20577"/>
          <ac:spMkLst>
            <pc:docMk/>
            <pc:sldMk cId="2316735890" sldId="411"/>
            <ac:spMk id="2" creationId="{CED1BAE8-4BC0-0375-AB81-187BB8113A5C}"/>
          </ac:spMkLst>
        </pc:spChg>
        <pc:spChg chg="add del mod">
          <ac:chgData name="Shane Ross" userId="1a4ac5c0-e2c3-4445-8dbe-4c0a9a7a6b30" providerId="ADAL" clId="{0E3A8381-A62A-4704-9D27-347C82385021}" dt="2023-12-01T02:27:18.678" v="100"/>
          <ac:spMkLst>
            <pc:docMk/>
            <pc:sldMk cId="2316735890" sldId="411"/>
            <ac:spMk id="3" creationId="{A83074C4-9041-F47C-C612-CBCC8E955EB7}"/>
          </ac:spMkLst>
        </pc:spChg>
        <pc:spChg chg="add del mod">
          <ac:chgData name="Shane Ross" userId="1a4ac5c0-e2c3-4445-8dbe-4c0a9a7a6b30" providerId="ADAL" clId="{0E3A8381-A62A-4704-9D27-347C82385021}" dt="2023-12-01T02:27:18.678" v="100"/>
          <ac:spMkLst>
            <pc:docMk/>
            <pc:sldMk cId="2316735890" sldId="411"/>
            <ac:spMk id="4" creationId="{F2FC4D22-CC0B-4AD3-AC13-D15301B480E4}"/>
          </ac:spMkLst>
        </pc:spChg>
        <pc:spChg chg="add del mod">
          <ac:chgData name="Shane Ross" userId="1a4ac5c0-e2c3-4445-8dbe-4c0a9a7a6b30" providerId="ADAL" clId="{0E3A8381-A62A-4704-9D27-347C82385021}" dt="2023-12-01T02:27:18.678" v="100"/>
          <ac:spMkLst>
            <pc:docMk/>
            <pc:sldMk cId="2316735890" sldId="411"/>
            <ac:spMk id="5" creationId="{F2C8E4B6-1B9B-925B-E4BE-827F9EC4D69C}"/>
          </ac:spMkLst>
        </pc:spChg>
        <pc:spChg chg="add mod">
          <ac:chgData name="Shane Ross" userId="1a4ac5c0-e2c3-4445-8dbe-4c0a9a7a6b30" providerId="ADAL" clId="{0E3A8381-A62A-4704-9D27-347C82385021}" dt="2023-12-01T02:27:35.593" v="102"/>
          <ac:spMkLst>
            <pc:docMk/>
            <pc:sldMk cId="2316735890" sldId="411"/>
            <ac:spMk id="6" creationId="{773723E6-2457-FAAF-F165-B10042F62390}"/>
          </ac:spMkLst>
        </pc:spChg>
        <pc:spChg chg="del">
          <ac:chgData name="Shane Ross" userId="1a4ac5c0-e2c3-4445-8dbe-4c0a9a7a6b30" providerId="ADAL" clId="{0E3A8381-A62A-4704-9D27-347C82385021}" dt="2023-12-01T02:27:34.824" v="101" actId="478"/>
          <ac:spMkLst>
            <pc:docMk/>
            <pc:sldMk cId="2316735890" sldId="411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7:34.824" v="101" actId="478"/>
          <ac:spMkLst>
            <pc:docMk/>
            <pc:sldMk cId="2316735890" sldId="411"/>
            <ac:spMk id="8" creationId="{74E6E2F3-799B-7DAA-A9C6-E7EF56DEFC30}"/>
          </ac:spMkLst>
        </pc:spChg>
        <pc:spChg chg="add mod">
          <ac:chgData name="Shane Ross" userId="1a4ac5c0-e2c3-4445-8dbe-4c0a9a7a6b30" providerId="ADAL" clId="{0E3A8381-A62A-4704-9D27-347C82385021}" dt="2023-12-01T02:27:35.593" v="102"/>
          <ac:spMkLst>
            <pc:docMk/>
            <pc:sldMk cId="2316735890" sldId="411"/>
            <ac:spMk id="10" creationId="{EE99D7AF-67DB-B89C-F7DE-B92950A091E3}"/>
          </ac:spMkLst>
        </pc:spChg>
        <pc:picChg chg="add mod">
          <ac:chgData name="Shane Ross" userId="1a4ac5c0-e2c3-4445-8dbe-4c0a9a7a6b30" providerId="ADAL" clId="{0E3A8381-A62A-4704-9D27-347C82385021}" dt="2023-12-05T00:09:53.301" v="157" actId="14100"/>
          <ac:picMkLst>
            <pc:docMk/>
            <pc:sldMk cId="2316735890" sldId="411"/>
            <ac:picMk id="4" creationId="{51759DE1-3F32-A963-FD14-2FA3709044FB}"/>
          </ac:picMkLst>
        </pc:picChg>
        <pc:picChg chg="add del mod">
          <ac:chgData name="Shane Ross" userId="1a4ac5c0-e2c3-4445-8dbe-4c0a9a7a6b30" providerId="ADAL" clId="{0E3A8381-A62A-4704-9D27-347C82385021}" dt="2023-12-03T18:18:51.212" v="123" actId="478"/>
          <ac:picMkLst>
            <pc:docMk/>
            <pc:sldMk cId="2316735890" sldId="411"/>
            <ac:picMk id="4" creationId="{545B6B30-2060-FCE5-D481-4247BC46AB9A}"/>
          </ac:picMkLst>
        </pc:picChg>
        <pc:picChg chg="add del mod">
          <ac:chgData name="Shane Ross" userId="1a4ac5c0-e2c3-4445-8dbe-4c0a9a7a6b30" providerId="ADAL" clId="{0E3A8381-A62A-4704-9D27-347C82385021}" dt="2023-12-03T18:20:01.186" v="134" actId="478"/>
          <ac:picMkLst>
            <pc:docMk/>
            <pc:sldMk cId="2316735890" sldId="411"/>
            <ac:picMk id="7" creationId="{B3360941-92B0-E50D-A378-7A1E1F0F6E71}"/>
          </ac:picMkLst>
        </pc:picChg>
        <pc:picChg chg="add del mod">
          <ac:chgData name="Shane Ross" userId="1a4ac5c0-e2c3-4445-8dbe-4c0a9a7a6b30" providerId="ADAL" clId="{0E3A8381-A62A-4704-9D27-347C82385021}" dt="2023-12-05T00:09:47.541" v="155" actId="478"/>
          <ac:picMkLst>
            <pc:docMk/>
            <pc:sldMk cId="2316735890" sldId="411"/>
            <ac:picMk id="11" creationId="{B2775105-14FA-34C7-7E92-305B963AE4E8}"/>
          </ac:picMkLst>
        </pc:picChg>
        <pc:picChg chg="del">
          <ac:chgData name="Shane Ross" userId="1a4ac5c0-e2c3-4445-8dbe-4c0a9a7a6b30" providerId="ADAL" clId="{0E3A8381-A62A-4704-9D27-347C82385021}" dt="2023-12-03T18:17:43.799" v="115" actId="478"/>
          <ac:picMkLst>
            <pc:docMk/>
            <pc:sldMk cId="2316735890" sldId="411"/>
            <ac:picMk id="13" creationId="{F43FD783-206B-4C85-E2BE-38CB1C9A6D9D}"/>
          </ac:picMkLst>
        </pc:picChg>
      </pc:sldChg>
      <pc:sldChg chg="addSp delSp modSp mod modClrScheme chgLayout">
        <pc:chgData name="Shane Ross" userId="1a4ac5c0-e2c3-4445-8dbe-4c0a9a7a6b30" providerId="ADAL" clId="{0E3A8381-A62A-4704-9D27-347C82385021}" dt="2023-12-05T00:10:18.138" v="160" actId="14100"/>
        <pc:sldMkLst>
          <pc:docMk/>
          <pc:sldMk cId="4030570374" sldId="412"/>
        </pc:sldMkLst>
        <pc:spChg chg="mod">
          <ac:chgData name="Shane Ross" userId="1a4ac5c0-e2c3-4445-8dbe-4c0a9a7a6b30" providerId="ADAL" clId="{0E3A8381-A62A-4704-9D27-347C82385021}" dt="2023-12-03T18:18:25.482" v="120" actId="26606"/>
          <ac:spMkLst>
            <pc:docMk/>
            <pc:sldMk cId="4030570374" sldId="412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3T18:18:25.482" v="120" actId="26606"/>
          <ac:spMkLst>
            <pc:docMk/>
            <pc:sldMk cId="4030570374" sldId="412"/>
            <ac:spMk id="3" creationId="{07359C0F-4614-AF55-00F9-7C72FB413B44}"/>
          </ac:spMkLst>
        </pc:spChg>
        <pc:spChg chg="add mod">
          <ac:chgData name="Shane Ross" userId="1a4ac5c0-e2c3-4445-8dbe-4c0a9a7a6b30" providerId="ADAL" clId="{0E3A8381-A62A-4704-9D27-347C82385021}" dt="2023-12-03T18:18:25.482" v="120" actId="26606"/>
          <ac:spMkLst>
            <pc:docMk/>
            <pc:sldMk cId="4030570374" sldId="412"/>
            <ac:spMk id="4" creationId="{13168617-764D-9FB4-037C-7B1C81408321}"/>
          </ac:spMkLst>
        </pc:spChg>
        <pc:spChg chg="del">
          <ac:chgData name="Shane Ross" userId="1a4ac5c0-e2c3-4445-8dbe-4c0a9a7a6b30" providerId="ADAL" clId="{0E3A8381-A62A-4704-9D27-347C82385021}" dt="2023-12-01T02:27:41.831" v="103" actId="478"/>
          <ac:spMkLst>
            <pc:docMk/>
            <pc:sldMk cId="4030570374" sldId="412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7:41.831" v="103" actId="478"/>
          <ac:spMkLst>
            <pc:docMk/>
            <pc:sldMk cId="4030570374" sldId="412"/>
            <ac:spMk id="8" creationId="{74E6E2F3-799B-7DAA-A9C6-E7EF56DEFC30}"/>
          </ac:spMkLst>
        </pc:spChg>
        <pc:spChg chg="mod ord">
          <ac:chgData name="Shane Ross" userId="1a4ac5c0-e2c3-4445-8dbe-4c0a9a7a6b30" providerId="ADAL" clId="{0E3A8381-A62A-4704-9D27-347C82385021}" dt="2023-12-03T18:18:25.482" v="120" actId="26606"/>
          <ac:spMkLst>
            <pc:docMk/>
            <pc:sldMk cId="4030570374" sldId="412"/>
            <ac:spMk id="9" creationId="{C26254C8-93DE-2EE8-9BB2-A2D39F295186}"/>
          </ac:spMkLst>
        </pc:spChg>
        <pc:picChg chg="del">
          <ac:chgData name="Shane Ross" userId="1a4ac5c0-e2c3-4445-8dbe-4c0a9a7a6b30" providerId="ADAL" clId="{0E3A8381-A62A-4704-9D27-347C82385021}" dt="2023-12-03T18:17:59.973" v="118" actId="478"/>
          <ac:picMkLst>
            <pc:docMk/>
            <pc:sldMk cId="4030570374" sldId="412"/>
            <ac:picMk id="6" creationId="{315D15F9-E0E3-02F2-F2D3-8DBA630AF052}"/>
          </ac:picMkLst>
        </pc:picChg>
        <pc:picChg chg="add mod">
          <ac:chgData name="Shane Ross" userId="1a4ac5c0-e2c3-4445-8dbe-4c0a9a7a6b30" providerId="ADAL" clId="{0E3A8381-A62A-4704-9D27-347C82385021}" dt="2023-12-05T00:10:18.138" v="160" actId="14100"/>
          <ac:picMkLst>
            <pc:docMk/>
            <pc:sldMk cId="4030570374" sldId="412"/>
            <ac:picMk id="6" creationId="{DD0AA9B6-2980-6D8B-B57B-2204761C8DC2}"/>
          </ac:picMkLst>
        </pc:picChg>
        <pc:picChg chg="add del mod ord">
          <ac:chgData name="Shane Ross" userId="1a4ac5c0-e2c3-4445-8dbe-4c0a9a7a6b30" providerId="ADAL" clId="{0E3A8381-A62A-4704-9D27-347C82385021}" dt="2023-12-03T18:18:54.203" v="124" actId="478"/>
          <ac:picMkLst>
            <pc:docMk/>
            <pc:sldMk cId="4030570374" sldId="412"/>
            <ac:picMk id="7" creationId="{7D6469DF-6C04-EF55-F7A0-444E28735A01}"/>
          </ac:picMkLst>
        </pc:picChg>
        <pc:picChg chg="add del mod">
          <ac:chgData name="Shane Ross" userId="1a4ac5c0-e2c3-4445-8dbe-4c0a9a7a6b30" providerId="ADAL" clId="{0E3A8381-A62A-4704-9D27-347C82385021}" dt="2023-12-05T00:10:13.264" v="158" actId="478"/>
          <ac:picMkLst>
            <pc:docMk/>
            <pc:sldMk cId="4030570374" sldId="412"/>
            <ac:picMk id="10" creationId="{CCB9279A-C7B3-5278-DC17-794525E3111D}"/>
          </ac:picMkLst>
        </pc:picChg>
      </pc:sldChg>
      <pc:sldChg chg="addSp delSp modSp mod">
        <pc:chgData name="Shane Ross" userId="1a4ac5c0-e2c3-4445-8dbe-4c0a9a7a6b30" providerId="ADAL" clId="{0E3A8381-A62A-4704-9D27-347C82385021}" dt="2023-12-05T00:10:41.920" v="163" actId="14100"/>
        <pc:sldMkLst>
          <pc:docMk/>
          <pc:sldMk cId="2036765552" sldId="413"/>
        </pc:sldMkLst>
        <pc:spChg chg="mod">
          <ac:chgData name="Shane Ross" userId="1a4ac5c0-e2c3-4445-8dbe-4c0a9a7a6b30" providerId="ADAL" clId="{0E3A8381-A62A-4704-9D27-347C82385021}" dt="2023-11-28T08:59:24.784" v="17" actId="20577"/>
          <ac:spMkLst>
            <pc:docMk/>
            <pc:sldMk cId="2036765552" sldId="413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1T02:27:49.502" v="106"/>
          <ac:spMkLst>
            <pc:docMk/>
            <pc:sldMk cId="2036765552" sldId="413"/>
            <ac:spMk id="3" creationId="{DE1ED1F2-3499-D2AB-5D6B-00A36A526CC8}"/>
          </ac:spMkLst>
        </pc:spChg>
        <pc:spChg chg="add mod">
          <ac:chgData name="Shane Ross" userId="1a4ac5c0-e2c3-4445-8dbe-4c0a9a7a6b30" providerId="ADAL" clId="{0E3A8381-A62A-4704-9D27-347C82385021}" dt="2023-12-01T02:27:49.502" v="106"/>
          <ac:spMkLst>
            <pc:docMk/>
            <pc:sldMk cId="2036765552" sldId="413"/>
            <ac:spMk id="4" creationId="{FD3A162E-A228-37D5-6EDB-4334D6108146}"/>
          </ac:spMkLst>
        </pc:spChg>
        <pc:spChg chg="del">
          <ac:chgData name="Shane Ross" userId="1a4ac5c0-e2c3-4445-8dbe-4c0a9a7a6b30" providerId="ADAL" clId="{0E3A8381-A62A-4704-9D27-347C82385021}" dt="2023-12-01T02:27:48.965" v="105" actId="478"/>
          <ac:spMkLst>
            <pc:docMk/>
            <pc:sldMk cId="2036765552" sldId="413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7:48.965" v="105" actId="478"/>
          <ac:spMkLst>
            <pc:docMk/>
            <pc:sldMk cId="2036765552" sldId="413"/>
            <ac:spMk id="8" creationId="{74E6E2F3-799B-7DAA-A9C6-E7EF56DEFC30}"/>
          </ac:spMkLst>
        </pc:spChg>
        <pc:picChg chg="add del mod">
          <ac:chgData name="Shane Ross" userId="1a4ac5c0-e2c3-4445-8dbe-4c0a9a7a6b30" providerId="ADAL" clId="{0E3A8381-A62A-4704-9D27-347C82385021}" dt="2023-12-05T00:10:36.727" v="161" actId="478"/>
          <ac:picMkLst>
            <pc:docMk/>
            <pc:sldMk cId="2036765552" sldId="413"/>
            <ac:picMk id="6" creationId="{330C3713-DD8B-253C-048E-5AEE2A97EFAF}"/>
          </ac:picMkLst>
        </pc:picChg>
        <pc:picChg chg="add mod">
          <ac:chgData name="Shane Ross" userId="1a4ac5c0-e2c3-4445-8dbe-4c0a9a7a6b30" providerId="ADAL" clId="{0E3A8381-A62A-4704-9D27-347C82385021}" dt="2023-12-05T00:10:41.920" v="163" actId="14100"/>
          <ac:picMkLst>
            <pc:docMk/>
            <pc:sldMk cId="2036765552" sldId="413"/>
            <ac:picMk id="7" creationId="{32EFC460-4CC6-9B9C-81FA-19A4B2278785}"/>
          </ac:picMkLst>
        </pc:picChg>
        <pc:picChg chg="del">
          <ac:chgData name="Shane Ross" userId="1a4ac5c0-e2c3-4445-8dbe-4c0a9a7a6b30" providerId="ADAL" clId="{0E3A8381-A62A-4704-9D27-347C82385021}" dt="2023-12-03T18:18:56.452" v="125" actId="478"/>
          <ac:picMkLst>
            <pc:docMk/>
            <pc:sldMk cId="2036765552" sldId="413"/>
            <ac:picMk id="10" creationId="{3DDEDD83-0E5C-B3F3-05CC-3749D33F2CAB}"/>
          </ac:picMkLst>
        </pc:picChg>
      </pc:sldChg>
      <pc:sldChg chg="addSp delSp modSp mod">
        <pc:chgData name="Shane Ross" userId="1a4ac5c0-e2c3-4445-8dbe-4c0a9a7a6b30" providerId="ADAL" clId="{0E3A8381-A62A-4704-9D27-347C82385021}" dt="2023-12-05T00:11:04.882" v="166" actId="1076"/>
        <pc:sldMkLst>
          <pc:docMk/>
          <pc:sldMk cId="944652083" sldId="414"/>
        </pc:sldMkLst>
        <pc:spChg chg="mod">
          <ac:chgData name="Shane Ross" userId="1a4ac5c0-e2c3-4445-8dbe-4c0a9a7a6b30" providerId="ADAL" clId="{0E3A8381-A62A-4704-9D27-347C82385021}" dt="2023-11-28T08:59:29.123" v="19" actId="20577"/>
          <ac:spMkLst>
            <pc:docMk/>
            <pc:sldMk cId="944652083" sldId="414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1T02:27:55.852" v="108"/>
          <ac:spMkLst>
            <pc:docMk/>
            <pc:sldMk cId="944652083" sldId="414"/>
            <ac:spMk id="3" creationId="{F6EC59B6-244B-8113-B31B-90C0CF3FA60A}"/>
          </ac:spMkLst>
        </pc:spChg>
        <pc:spChg chg="add mod">
          <ac:chgData name="Shane Ross" userId="1a4ac5c0-e2c3-4445-8dbe-4c0a9a7a6b30" providerId="ADAL" clId="{0E3A8381-A62A-4704-9D27-347C82385021}" dt="2023-12-01T02:27:55.852" v="108"/>
          <ac:spMkLst>
            <pc:docMk/>
            <pc:sldMk cId="944652083" sldId="414"/>
            <ac:spMk id="5" creationId="{7552A332-B7E5-B502-E211-FA87FB559ED6}"/>
          </ac:spMkLst>
        </pc:spChg>
        <pc:spChg chg="del">
          <ac:chgData name="Shane Ross" userId="1a4ac5c0-e2c3-4445-8dbe-4c0a9a7a6b30" providerId="ADAL" clId="{0E3A8381-A62A-4704-9D27-347C82385021}" dt="2023-12-01T02:27:55.350" v="107" actId="478"/>
          <ac:spMkLst>
            <pc:docMk/>
            <pc:sldMk cId="944652083" sldId="414"/>
            <ac:spMk id="8" creationId="{74E6E2F3-799B-7DAA-A9C6-E7EF56DEFC30}"/>
          </ac:spMkLst>
        </pc:spChg>
        <pc:picChg chg="del">
          <ac:chgData name="Shane Ross" userId="1a4ac5c0-e2c3-4445-8dbe-4c0a9a7a6b30" providerId="ADAL" clId="{0E3A8381-A62A-4704-9D27-347C82385021}" dt="2023-12-03T18:18:58.697" v="126" actId="478"/>
          <ac:picMkLst>
            <pc:docMk/>
            <pc:sldMk cId="944652083" sldId="414"/>
            <ac:picMk id="4" creationId="{E165E1BC-F974-B831-F18E-8FD693C09319}"/>
          </ac:picMkLst>
        </pc:picChg>
        <pc:picChg chg="add mod">
          <ac:chgData name="Shane Ross" userId="1a4ac5c0-e2c3-4445-8dbe-4c0a9a7a6b30" providerId="ADAL" clId="{0E3A8381-A62A-4704-9D27-347C82385021}" dt="2023-12-05T00:11:04.882" v="166" actId="1076"/>
          <ac:picMkLst>
            <pc:docMk/>
            <pc:sldMk cId="944652083" sldId="414"/>
            <ac:picMk id="6" creationId="{4A67CEE9-2669-31DB-7FDF-75F2D34DA7D4}"/>
          </ac:picMkLst>
        </pc:picChg>
        <pc:picChg chg="add del mod">
          <ac:chgData name="Shane Ross" userId="1a4ac5c0-e2c3-4445-8dbe-4c0a9a7a6b30" providerId="ADAL" clId="{0E3A8381-A62A-4704-9D27-347C82385021}" dt="2023-12-05T00:11:01.094" v="164" actId="478"/>
          <ac:picMkLst>
            <pc:docMk/>
            <pc:sldMk cId="944652083" sldId="414"/>
            <ac:picMk id="8" creationId="{76B12FE2-E0C2-E37C-8D5E-9AF5B9D72B84}"/>
          </ac:picMkLst>
        </pc:picChg>
      </pc:sldChg>
      <pc:sldChg chg="addSp delSp modSp mod">
        <pc:chgData name="Shane Ross" userId="1a4ac5c0-e2c3-4445-8dbe-4c0a9a7a6b30" providerId="ADAL" clId="{0E3A8381-A62A-4704-9D27-347C82385021}" dt="2023-12-05T00:11:38.231" v="171" actId="1076"/>
        <pc:sldMkLst>
          <pc:docMk/>
          <pc:sldMk cId="4185740268" sldId="415"/>
        </pc:sldMkLst>
        <pc:spChg chg="mod">
          <ac:chgData name="Shane Ross" userId="1a4ac5c0-e2c3-4445-8dbe-4c0a9a7a6b30" providerId="ADAL" clId="{0E3A8381-A62A-4704-9D27-347C82385021}" dt="2023-11-28T08:59:33.809" v="21" actId="20577"/>
          <ac:spMkLst>
            <pc:docMk/>
            <pc:sldMk cId="4185740268" sldId="415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1T02:28:04.208" v="110"/>
          <ac:spMkLst>
            <pc:docMk/>
            <pc:sldMk cId="4185740268" sldId="415"/>
            <ac:spMk id="3" creationId="{4254089F-8023-C61D-6153-9B42932C7A2F}"/>
          </ac:spMkLst>
        </pc:spChg>
        <pc:spChg chg="add mod">
          <ac:chgData name="Shane Ross" userId="1a4ac5c0-e2c3-4445-8dbe-4c0a9a7a6b30" providerId="ADAL" clId="{0E3A8381-A62A-4704-9D27-347C82385021}" dt="2023-12-01T02:28:04.208" v="110"/>
          <ac:spMkLst>
            <pc:docMk/>
            <pc:sldMk cId="4185740268" sldId="415"/>
            <ac:spMk id="4" creationId="{91BF9F40-DE60-B680-BA4A-8C11241492BF}"/>
          </ac:spMkLst>
        </pc:spChg>
        <pc:spChg chg="del">
          <ac:chgData name="Shane Ross" userId="1a4ac5c0-e2c3-4445-8dbe-4c0a9a7a6b30" providerId="ADAL" clId="{0E3A8381-A62A-4704-9D27-347C82385021}" dt="2023-12-01T02:28:03.718" v="109" actId="478"/>
          <ac:spMkLst>
            <pc:docMk/>
            <pc:sldMk cId="4185740268" sldId="415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8:03.718" v="109" actId="478"/>
          <ac:spMkLst>
            <pc:docMk/>
            <pc:sldMk cId="4185740268" sldId="415"/>
            <ac:spMk id="8" creationId="{74E6E2F3-799B-7DAA-A9C6-E7EF56DEFC30}"/>
          </ac:spMkLst>
        </pc:spChg>
        <pc:picChg chg="del">
          <ac:chgData name="Shane Ross" userId="1a4ac5c0-e2c3-4445-8dbe-4c0a9a7a6b30" providerId="ADAL" clId="{0E3A8381-A62A-4704-9D27-347C82385021}" dt="2023-12-03T18:19:00.920" v="127" actId="478"/>
          <ac:picMkLst>
            <pc:docMk/>
            <pc:sldMk cId="4185740268" sldId="415"/>
            <ac:picMk id="5" creationId="{4B7CC229-DE8B-1657-1BA9-42F9335C71F4}"/>
          </ac:picMkLst>
        </pc:picChg>
        <pc:picChg chg="add mod">
          <ac:chgData name="Shane Ross" userId="1a4ac5c0-e2c3-4445-8dbe-4c0a9a7a6b30" providerId="ADAL" clId="{0E3A8381-A62A-4704-9D27-347C82385021}" dt="2023-12-05T00:11:38.231" v="171" actId="1076"/>
          <ac:picMkLst>
            <pc:docMk/>
            <pc:sldMk cId="4185740268" sldId="415"/>
            <ac:picMk id="6" creationId="{1CEA142E-035E-DB93-95F8-559AD5D87A90}"/>
          </ac:picMkLst>
        </pc:picChg>
        <pc:picChg chg="add del mod">
          <ac:chgData name="Shane Ross" userId="1a4ac5c0-e2c3-4445-8dbe-4c0a9a7a6b30" providerId="ADAL" clId="{0E3A8381-A62A-4704-9D27-347C82385021}" dt="2023-12-05T00:11:31.135" v="168" actId="478"/>
          <ac:picMkLst>
            <pc:docMk/>
            <pc:sldMk cId="4185740268" sldId="415"/>
            <ac:picMk id="7" creationId="{6CAACC2A-34F1-DBC1-076B-5838552180C5}"/>
          </ac:picMkLst>
        </pc:picChg>
      </pc:sldChg>
      <pc:sldChg chg="addSp delSp modSp mod">
        <pc:chgData name="Shane Ross" userId="1a4ac5c0-e2c3-4445-8dbe-4c0a9a7a6b30" providerId="ADAL" clId="{0E3A8381-A62A-4704-9D27-347C82385021}" dt="2023-12-05T00:12:10.724" v="175" actId="1076"/>
        <pc:sldMkLst>
          <pc:docMk/>
          <pc:sldMk cId="3617507624" sldId="416"/>
        </pc:sldMkLst>
        <pc:spChg chg="mod">
          <ac:chgData name="Shane Ross" userId="1a4ac5c0-e2c3-4445-8dbe-4c0a9a7a6b30" providerId="ADAL" clId="{0E3A8381-A62A-4704-9D27-347C82385021}" dt="2023-11-28T09:01:33.188" v="37" actId="27636"/>
          <ac:spMkLst>
            <pc:docMk/>
            <pc:sldMk cId="3617507624" sldId="416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1T02:28:10.211" v="112"/>
          <ac:spMkLst>
            <pc:docMk/>
            <pc:sldMk cId="3617507624" sldId="416"/>
            <ac:spMk id="3" creationId="{62418207-CAA3-BBEA-5A8F-5B085B24DB29}"/>
          </ac:spMkLst>
        </pc:spChg>
        <pc:spChg chg="add mod">
          <ac:chgData name="Shane Ross" userId="1a4ac5c0-e2c3-4445-8dbe-4c0a9a7a6b30" providerId="ADAL" clId="{0E3A8381-A62A-4704-9D27-347C82385021}" dt="2023-12-01T02:28:10.211" v="112"/>
          <ac:spMkLst>
            <pc:docMk/>
            <pc:sldMk cId="3617507624" sldId="416"/>
            <ac:spMk id="5" creationId="{86D5BC79-47D8-527A-14F8-CD4A80352626}"/>
          </ac:spMkLst>
        </pc:spChg>
        <pc:spChg chg="del">
          <ac:chgData name="Shane Ross" userId="1a4ac5c0-e2c3-4445-8dbe-4c0a9a7a6b30" providerId="ADAL" clId="{0E3A8381-A62A-4704-9D27-347C82385021}" dt="2023-12-01T02:28:09.740" v="111" actId="478"/>
          <ac:spMkLst>
            <pc:docMk/>
            <pc:sldMk cId="3617507624" sldId="416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8:09.740" v="111" actId="478"/>
          <ac:spMkLst>
            <pc:docMk/>
            <pc:sldMk cId="3617507624" sldId="416"/>
            <ac:spMk id="8" creationId="{74E6E2F3-799B-7DAA-A9C6-E7EF56DEFC30}"/>
          </ac:spMkLst>
        </pc:spChg>
        <pc:picChg chg="del">
          <ac:chgData name="Shane Ross" userId="1a4ac5c0-e2c3-4445-8dbe-4c0a9a7a6b30" providerId="ADAL" clId="{0E3A8381-A62A-4704-9D27-347C82385021}" dt="2023-12-03T18:19:03.204" v="128" actId="478"/>
          <ac:picMkLst>
            <pc:docMk/>
            <pc:sldMk cId="3617507624" sldId="416"/>
            <ac:picMk id="4" creationId="{F0483242-9923-56D2-BA59-39ED0421AA64}"/>
          </ac:picMkLst>
        </pc:picChg>
        <pc:picChg chg="add mod">
          <ac:chgData name="Shane Ross" userId="1a4ac5c0-e2c3-4445-8dbe-4c0a9a7a6b30" providerId="ADAL" clId="{0E3A8381-A62A-4704-9D27-347C82385021}" dt="2023-12-05T00:12:10.724" v="175" actId="1076"/>
          <ac:picMkLst>
            <pc:docMk/>
            <pc:sldMk cId="3617507624" sldId="416"/>
            <ac:picMk id="6" creationId="{433E27E8-A0C9-D144-A5EB-49D44A202774}"/>
          </ac:picMkLst>
        </pc:picChg>
        <pc:picChg chg="add del mod">
          <ac:chgData name="Shane Ross" userId="1a4ac5c0-e2c3-4445-8dbe-4c0a9a7a6b30" providerId="ADAL" clId="{0E3A8381-A62A-4704-9D27-347C82385021}" dt="2023-12-05T00:12:02.969" v="172" actId="478"/>
          <ac:picMkLst>
            <pc:docMk/>
            <pc:sldMk cId="3617507624" sldId="416"/>
            <ac:picMk id="7" creationId="{53C05FF4-1CEE-36BA-0F5A-4F93F91876D1}"/>
          </ac:picMkLst>
        </pc:picChg>
      </pc:sldChg>
      <pc:sldChg chg="addSp delSp modSp mod">
        <pc:chgData name="Shane Ross" userId="1a4ac5c0-e2c3-4445-8dbe-4c0a9a7a6b30" providerId="ADAL" clId="{0E3A8381-A62A-4704-9D27-347C82385021}" dt="2023-12-05T00:12:40.189" v="179" actId="1076"/>
        <pc:sldMkLst>
          <pc:docMk/>
          <pc:sldMk cId="2290364253" sldId="417"/>
        </pc:sldMkLst>
        <pc:spChg chg="mod">
          <ac:chgData name="Shane Ross" userId="1a4ac5c0-e2c3-4445-8dbe-4c0a9a7a6b30" providerId="ADAL" clId="{0E3A8381-A62A-4704-9D27-347C82385021}" dt="2023-11-28T08:59:46.069" v="25" actId="20577"/>
          <ac:spMkLst>
            <pc:docMk/>
            <pc:sldMk cId="2290364253" sldId="417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1T02:28:15.794" v="114"/>
          <ac:spMkLst>
            <pc:docMk/>
            <pc:sldMk cId="2290364253" sldId="417"/>
            <ac:spMk id="3" creationId="{9DB205D3-08E8-E7D7-7BCB-95DF0AE863B6}"/>
          </ac:spMkLst>
        </pc:spChg>
        <pc:spChg chg="add mod">
          <ac:chgData name="Shane Ross" userId="1a4ac5c0-e2c3-4445-8dbe-4c0a9a7a6b30" providerId="ADAL" clId="{0E3A8381-A62A-4704-9D27-347C82385021}" dt="2023-12-01T02:28:15.794" v="114"/>
          <ac:spMkLst>
            <pc:docMk/>
            <pc:sldMk cId="2290364253" sldId="417"/>
            <ac:spMk id="4" creationId="{F0D17C4D-F054-B5D5-E5E5-2DB44A0731EB}"/>
          </ac:spMkLst>
        </pc:spChg>
        <pc:spChg chg="del">
          <ac:chgData name="Shane Ross" userId="1a4ac5c0-e2c3-4445-8dbe-4c0a9a7a6b30" providerId="ADAL" clId="{0E3A8381-A62A-4704-9D27-347C82385021}" dt="2023-12-01T02:28:15.323" v="113" actId="478"/>
          <ac:spMkLst>
            <pc:docMk/>
            <pc:sldMk cId="2290364253" sldId="417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8:15.323" v="113" actId="478"/>
          <ac:spMkLst>
            <pc:docMk/>
            <pc:sldMk cId="2290364253" sldId="417"/>
            <ac:spMk id="8" creationId="{74E6E2F3-799B-7DAA-A9C6-E7EF56DEFC30}"/>
          </ac:spMkLst>
        </pc:spChg>
        <pc:picChg chg="del">
          <ac:chgData name="Shane Ross" userId="1a4ac5c0-e2c3-4445-8dbe-4c0a9a7a6b30" providerId="ADAL" clId="{0E3A8381-A62A-4704-9D27-347C82385021}" dt="2023-12-03T18:19:05.746" v="129" actId="478"/>
          <ac:picMkLst>
            <pc:docMk/>
            <pc:sldMk cId="2290364253" sldId="417"/>
            <ac:picMk id="5" creationId="{245F46FF-B1E4-209F-CAA6-9FF6C61C9305}"/>
          </ac:picMkLst>
        </pc:picChg>
        <pc:picChg chg="add mod">
          <ac:chgData name="Shane Ross" userId="1a4ac5c0-e2c3-4445-8dbe-4c0a9a7a6b30" providerId="ADAL" clId="{0E3A8381-A62A-4704-9D27-347C82385021}" dt="2023-12-05T00:12:40.189" v="179" actId="1076"/>
          <ac:picMkLst>
            <pc:docMk/>
            <pc:sldMk cId="2290364253" sldId="417"/>
            <ac:picMk id="6" creationId="{3AA2019C-EC62-3EC2-D0B6-4C807430B5BE}"/>
          </ac:picMkLst>
        </pc:picChg>
        <pc:picChg chg="add del mod">
          <ac:chgData name="Shane Ross" userId="1a4ac5c0-e2c3-4445-8dbe-4c0a9a7a6b30" providerId="ADAL" clId="{0E3A8381-A62A-4704-9D27-347C82385021}" dt="2023-12-05T00:12:30.939" v="176" actId="478"/>
          <ac:picMkLst>
            <pc:docMk/>
            <pc:sldMk cId="2290364253" sldId="417"/>
            <ac:picMk id="7" creationId="{5FE9C7EF-5ADE-2B26-8EDB-D408CE264909}"/>
          </ac:picMkLst>
        </pc:picChg>
      </pc:sldChg>
      <pc:sldChg chg="modSp mod">
        <pc:chgData name="Shane Ross" userId="1a4ac5c0-e2c3-4445-8dbe-4c0a9a7a6b30" providerId="ADAL" clId="{0E3A8381-A62A-4704-9D27-347C82385021}" dt="2023-11-28T08:59:59.167" v="35" actId="20577"/>
        <pc:sldMkLst>
          <pc:docMk/>
          <pc:sldMk cId="52408464" sldId="418"/>
        </pc:sldMkLst>
        <pc:spChg chg="mod">
          <ac:chgData name="Shane Ross" userId="1a4ac5c0-e2c3-4445-8dbe-4c0a9a7a6b30" providerId="ADAL" clId="{0E3A8381-A62A-4704-9D27-347C82385021}" dt="2023-11-28T08:59:59.167" v="35" actId="20577"/>
          <ac:spMkLst>
            <pc:docMk/>
            <pc:sldMk cId="52408464" sldId="418"/>
            <ac:spMk id="2" creationId="{B138CF5B-E8DE-48F3-9581-51BBEC47AE73}"/>
          </ac:spMkLst>
        </pc:spChg>
      </pc:sldChg>
      <pc:sldChg chg="modSp mod">
        <pc:chgData name="Shane Ross" userId="1a4ac5c0-e2c3-4445-8dbe-4c0a9a7a6b30" providerId="ADAL" clId="{0E3A8381-A62A-4704-9D27-347C82385021}" dt="2023-12-05T00:09:15.526" v="154" actId="20577"/>
        <pc:sldMkLst>
          <pc:docMk/>
          <pc:sldMk cId="2567643864" sldId="419"/>
        </pc:sldMkLst>
        <pc:spChg chg="mod">
          <ac:chgData name="Shane Ross" userId="1a4ac5c0-e2c3-4445-8dbe-4c0a9a7a6b30" providerId="ADAL" clId="{0E3A8381-A62A-4704-9D27-347C82385021}" dt="2023-12-01T02:27:00.150" v="98" actId="1076"/>
          <ac:spMkLst>
            <pc:docMk/>
            <pc:sldMk cId="2567643864" sldId="419"/>
            <ac:spMk id="2" creationId="{6C2CB807-EE45-8FCC-448C-43D114C87E1D}"/>
          </ac:spMkLst>
        </pc:spChg>
        <pc:spChg chg="mod">
          <ac:chgData name="Shane Ross" userId="1a4ac5c0-e2c3-4445-8dbe-4c0a9a7a6b30" providerId="ADAL" clId="{0E3A8381-A62A-4704-9D27-347C82385021}" dt="2023-12-05T00:09:15.526" v="154" actId="20577"/>
          <ac:spMkLst>
            <pc:docMk/>
            <pc:sldMk cId="2567643864" sldId="419"/>
            <ac:spMk id="6" creationId="{9BF84925-1A35-DA7F-295F-F4A1238D76F7}"/>
          </ac:spMkLst>
        </pc:spChg>
        <pc:spChg chg="mod">
          <ac:chgData name="Shane Ross" userId="1a4ac5c0-e2c3-4445-8dbe-4c0a9a7a6b30" providerId="ADAL" clId="{0E3A8381-A62A-4704-9D27-347C82385021}" dt="2023-12-01T02:26:45.190" v="74" actId="20577"/>
          <ac:spMkLst>
            <pc:docMk/>
            <pc:sldMk cId="2567643864" sldId="419"/>
            <ac:spMk id="7" creationId="{D5F25D46-F613-D273-5767-4B13812341C6}"/>
          </ac:spMkLst>
        </pc:spChg>
        <pc:spChg chg="mod">
          <ac:chgData name="Shane Ross" userId="1a4ac5c0-e2c3-4445-8dbe-4c0a9a7a6b30" providerId="ADAL" clId="{0E3A8381-A62A-4704-9D27-347C82385021}" dt="2023-12-01T02:26:57.434" v="97" actId="20577"/>
          <ac:spMkLst>
            <pc:docMk/>
            <pc:sldMk cId="2567643864" sldId="419"/>
            <ac:spMk id="8" creationId="{F3911563-6494-4478-3B7A-FD190E6205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0B616-BCB2-4E7C-BAA6-B90DF21B9EDF}" type="datetimeFigureOut">
              <a:rPr lang="en-US" smtClean="0"/>
              <a:t>12/5/2023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EDF81-139F-488C-872B-4720FBA6B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688" y="1673352"/>
            <a:ext cx="5596128" cy="3511296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0728" y="1674546"/>
            <a:ext cx="3401568" cy="3508908"/>
          </a:xfrm>
        </p:spPr>
        <p:txBody>
          <a:bodyPr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31089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31089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41520" y="2011680"/>
            <a:ext cx="31089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41520" y="3127248"/>
            <a:ext cx="31089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43252" y="2011680"/>
            <a:ext cx="31089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43252" y="3127248"/>
            <a:ext cx="31089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365760"/>
            <a:ext cx="4617720" cy="257860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28" y="3127248"/>
            <a:ext cx="4617720" cy="3054096"/>
          </a:xfrm>
        </p:spPr>
        <p:txBody>
          <a:bodyPr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4443984" cy="213969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199" y="2898648"/>
            <a:ext cx="4443984" cy="59436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199" y="3639312"/>
            <a:ext cx="4443984" cy="59436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199" y="4389120"/>
            <a:ext cx="4443984" cy="59436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210343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3186"/>
            <a:ext cx="3816096" cy="3529014"/>
          </a:xfrm>
        </p:spPr>
        <p:txBody>
          <a:bodyPr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en-US" dirty="0"/>
              <a:t>Presentation Title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35763" y="712788"/>
            <a:ext cx="4618037" cy="5432425"/>
          </a:xfrm>
        </p:spPr>
        <p:txBody>
          <a:bodyPr anchor="ctr"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416" y="2002536"/>
            <a:ext cx="5541264" cy="2148840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77056" y="4297680"/>
            <a:ext cx="4434840" cy="118872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2" name="Text Placeholder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3" name="Text Placeholder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70" name="Text Placeholder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Tauranga Test Professionals Meetup – December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Survey Results</a:t>
            </a:r>
          </a:p>
        </p:txBody>
      </p:sp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Tauranga Test Professionals Meetup – December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Survey Results</a:t>
            </a:r>
          </a:p>
        </p:txBody>
      </p:sp>
    </p:spTree>
    <p:extLst>
      <p:ext uri="{BB962C8B-B14F-4D97-AF65-F5344CB8AC3E}">
        <p14:creationId xmlns:p14="http://schemas.microsoft.com/office/powerpoint/2010/main" val="5240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CB807-EE45-8FCC-448C-43D114C87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683" y="2242457"/>
            <a:ext cx="5802890" cy="2373086"/>
          </a:xfrm>
        </p:spPr>
        <p:txBody>
          <a:bodyPr/>
          <a:lstStyle/>
          <a:p>
            <a:r>
              <a:rPr lang="en-NZ" dirty="0"/>
              <a:t>Response Summary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F84925-1A35-DA7F-295F-F4A1238D76F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56218" y="712788"/>
            <a:ext cx="5606473" cy="543242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15 responses in total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0 questions skipped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Average completion time = 57 seconds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F25D46-F613-D273-5767-4B13812341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December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911563-6494-4478-3B7A-FD190E620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December 2023 Survey Results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765F6A-7CAA-3564-5DAF-035920B28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9713C8C-8E70-45D5-AE59-23E60168254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4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In 2024, do you think that your organisation’s project workload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773723E6-2457-FAAF-F165-B10042F623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December 2023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EE99D7AF-67DB-B89C-F7DE-B92950A09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December 2023 Survey 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759DE1-3F32-A963-FD14-2FA370904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066" y="1806985"/>
            <a:ext cx="6407727" cy="389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735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NZ" sz="3700"/>
              <a:t>In 2024, do you think your organisations project delivery team will be:</a:t>
            </a:r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id="{07359C0F-4614-AF55-00F9-7C72FB413B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December 2023</a:t>
            </a:r>
            <a:endParaRPr lang="en-US"/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13168617-764D-9FB4-037C-7B1C81408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00"/>
              <a:t>Tauranga Test Professionals Meetup – December 2023 Survey Results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9713C8C-8E70-45D5-AE59-23E60168254E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0AA9B6-2980-6D8B-B57B-2204761C8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066" y="1552880"/>
            <a:ext cx="6805389" cy="416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57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In 2024, do you think the difficulty in hiring staff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id="{DE1ED1F2-3499-D2AB-5D6B-00A36A526C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December 2023</a:t>
            </a: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FD3A162E-A228-37D5-6EDB-4334D6108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December 2023 Survey Results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EFC460-4CC6-9B9C-81FA-19A4B2278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0445" y="1695121"/>
            <a:ext cx="6567413" cy="403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765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In 2024, do you think that your use of Test Automation will be: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68A138-C7E5-712F-6807-087841CF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id="{F6EC59B6-244B-8113-B31B-90C0CF3FA60A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December 2023</a:t>
            </a:r>
            <a:endParaRPr lang="en-US" dirty="0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7552A332-B7E5-B502-E211-FA87FB55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December 2023 Survey 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67CEE9-2669-31DB-7FDF-75F2D34DA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602" y="1544326"/>
            <a:ext cx="7422523" cy="459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652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In 2024, do you think remote working / working from home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id="{4254089F-8023-C61D-6153-9B42932C7A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December 2023</a:t>
            </a: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91BF9F40-DE60-B680-BA4A-8C112414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December 2023 Survey 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EA142E-035E-DB93-95F8-559AD5D87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126" y="1690688"/>
            <a:ext cx="7483488" cy="463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740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In 2024, do you think that the Parliament Coalition of the Three Amigos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id="{62418207-CAA3-BBEA-5A8F-5B085B2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December 2023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86D5BC79-47D8-527A-14F8-CD4A80352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December 2023 Survey 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3E27E8-A0C9-D144-A5EB-49D44A202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5834" y="1677265"/>
            <a:ext cx="7552074" cy="46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07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In 2024, do you think that the sunshine hours for Tauranga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id="{9DB205D3-08E8-E7D7-7BCB-95DF0AE863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December 2023</a:t>
            </a: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F0D17C4D-F054-B5D5-E5E5-2DB44A073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December 2023 Survey 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A2019C-EC62-3EC2-D0B6-4C807430B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563" y="1690688"/>
            <a:ext cx="7460627" cy="45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364253"/>
      </p:ext>
    </p:extLst>
  </p:cSld>
  <p:clrMapOvr>
    <a:masterClrMapping/>
  </p:clrMapOvr>
</p:sld>
</file>

<file path=ppt/theme/theme1.xml><?xml version="1.0" encoding="utf-8"?>
<a:theme xmlns:a="http://schemas.openxmlformats.org/drawingml/2006/main" name="Brush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" id="{83ACE2F6-3F27-4C0C-9F26-3A644E012A31}" vid="{2791EB26-28CE-473B-9B2E-6D68997E89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7550cbe-9577-47cd-98ca-f4f8123e510e" xsi:nil="true"/>
    <_Flow_SignoffStatus xmlns="47550cbe-9577-47cd-98ca-f4f8123e510e" xsi:nil="true"/>
    <TaxCatchAll xmlns="53b08635-ffac-4150-9f05-6a7f44a6925b" xsi:nil="true"/>
    <lcf76f155ced4ddcb4097134ff3c332f xmlns="47550cbe-9577-47cd-98ca-f4f8123e510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1A3E2F110D934385C916375CB95263" ma:contentTypeVersion="18" ma:contentTypeDescription="Create a new document." ma:contentTypeScope="" ma:versionID="130f56d17febd45acb9c4b201de431ae">
  <xsd:schema xmlns:xsd="http://www.w3.org/2001/XMLSchema" xmlns:xs="http://www.w3.org/2001/XMLSchema" xmlns:p="http://schemas.microsoft.com/office/2006/metadata/properties" xmlns:ns2="47550cbe-9577-47cd-98ca-f4f8123e510e" xmlns:ns3="53b08635-ffac-4150-9f05-6a7f44a6925b" targetNamespace="http://schemas.microsoft.com/office/2006/metadata/properties" ma:root="true" ma:fieldsID="43bb2491f016bca835a0d962e9cdbbf9" ns2:_="" ns3:_="">
    <xsd:import namespace="47550cbe-9577-47cd-98ca-f4f8123e510e"/>
    <xsd:import namespace="53b08635-ffac-4150-9f05-6a7f44a692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550cbe-9577-47cd-98ca-f4f8123e51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46aee6b-ba63-4a3c-a0de-b23ac18282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08635-ffac-4150-9f05-6a7f44a6925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04f4392-d828-458a-8659-e44692f1ccc0}" ma:internalName="TaxCatchAll" ma:showField="CatchAllData" ma:web="53b08635-ffac-4150-9f05-6a7f44a692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47550cbe-9577-47cd-98ca-f4f8123e510e"/>
    <ds:schemaRef ds:uri="53b08635-ffac-4150-9f05-6a7f44a6925b"/>
  </ds:schemaRefs>
</ds:datastoreItem>
</file>

<file path=customXml/itemProps2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435F0C-67FF-469D-B80C-38DE83F14F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550cbe-9577-47cd-98ca-f4f8123e510e"/>
    <ds:schemaRef ds:uri="53b08635-ffac-4150-9f05-6a7f44a692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{846A7721-2A8F-4E18-A13D-B0D9C6C9B06A}tf89080264_win32</Template>
  <TotalTime>41</TotalTime>
  <Words>244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Elephant</vt:lpstr>
      <vt:lpstr>Brush</vt:lpstr>
      <vt:lpstr>Tauranga Test Professionals Meetup – December 2023</vt:lpstr>
      <vt:lpstr>Response Summary</vt:lpstr>
      <vt:lpstr>In 2024, do you think that your organisation’s project workload will be:</vt:lpstr>
      <vt:lpstr>In 2024, do you think your organisations project delivery team will be:</vt:lpstr>
      <vt:lpstr>In 2024, do you think the difficulty in hiring staff will be:</vt:lpstr>
      <vt:lpstr>In 2024, do you think that your use of Test Automation will be:</vt:lpstr>
      <vt:lpstr>In 2024, do you think remote working / working from home will be:</vt:lpstr>
      <vt:lpstr>In 2024, do you think that the Parliament Coalition of the Three Amigos will be:</vt:lpstr>
      <vt:lpstr>In 2024, do you think that the sunshine hours for Tauranga will be:</vt:lpstr>
      <vt:lpstr>Tauranga Test Professionals Meetup – December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Tauranga Test Professionals Meetup – November 2022</dc:title>
  <dc:creator>Shane Ross</dc:creator>
  <cp:lastModifiedBy>Shane Ross</cp:lastModifiedBy>
  <cp:revision>1</cp:revision>
  <dcterms:created xsi:type="dcterms:W3CDTF">2022-11-06T20:52:23Z</dcterms:created>
  <dcterms:modified xsi:type="dcterms:W3CDTF">2023-12-05T00:12:44Z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0x0101008A1A3E2F110D934385C916375CB95263</vt:lpwstr>
  </property>
</Properties>
</file>